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3" r:id="rId9"/>
    <p:sldId id="269" r:id="rId10"/>
    <p:sldId id="262" r:id="rId11"/>
    <p:sldId id="266" r:id="rId12"/>
    <p:sldId id="265" r:id="rId13"/>
    <p:sldId id="264" r:id="rId14"/>
    <p:sldId id="267" r:id="rId15"/>
    <p:sldId id="271" r:id="rId16"/>
    <p:sldId id="270" r:id="rId17"/>
    <p:sldId id="268" r:id="rId18"/>
    <p:sldId id="273" r:id="rId19"/>
    <p:sldId id="274" r:id="rId20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6E61-AF61-4FA2-8FB8-CD9882C1A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B4720-E310-49E3-9AAE-AF4F8C8CF4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D71B0-AE6C-40EE-8952-1154AB168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C53-A27C-43A3-A47C-E0E34F238182}" type="datetimeFigureOut">
              <a:rPr lang="en-SI" smtClean="0"/>
              <a:t>26/01/2024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8DFE8-AA27-46CB-9780-FE2F1BFDA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7E5F1-A901-4352-94EF-2BAD083A5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F6D9-6B24-49DB-92FD-6988F90338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820335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4EE1-E5D8-440E-B0CF-932EEC9E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53E098-6AE1-4CBB-A85F-F9560D69E7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04890-C7A0-4738-873A-80CF901AA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C53-A27C-43A3-A47C-E0E34F238182}" type="datetimeFigureOut">
              <a:rPr lang="en-SI" smtClean="0"/>
              <a:t>26/01/2024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2A9D6-E7CB-4B40-8441-20332244A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83D76-8307-4FB7-8A4B-0D58B1CF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F6D9-6B24-49DB-92FD-6988F90338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1814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7E0D0F-C5B9-4F53-BA94-9F9CCD74D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943ED4-5A49-45EA-870A-5AE5D0AA5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01009-4EF3-452E-97AF-502E835A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C53-A27C-43A3-A47C-E0E34F238182}" type="datetimeFigureOut">
              <a:rPr lang="en-SI" smtClean="0"/>
              <a:t>26/01/2024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C0118-8FBB-45E7-869A-A31385279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309A9-1157-4C51-9E35-D3AC975B9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F6D9-6B24-49DB-92FD-6988F90338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55710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D1CBA-61AD-435B-B07D-6214CED1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2019-FCFE-4C84-88C5-AE47FECC1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F2176-B8DE-420F-A978-1A466032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C53-A27C-43A3-A47C-E0E34F238182}" type="datetimeFigureOut">
              <a:rPr lang="en-SI" smtClean="0"/>
              <a:t>26/01/2024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CB2B5-76F3-46B7-A265-A3953FAA7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184A9-18B7-4E0A-8947-31267C55B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F6D9-6B24-49DB-92FD-6988F90338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6870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EC96-932E-44E0-B18B-265698A80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1EB9D-ED72-442C-BB7A-AAB96451B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BB0F0-0CF8-471C-A47E-32540EDB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C53-A27C-43A3-A47C-E0E34F238182}" type="datetimeFigureOut">
              <a:rPr lang="en-SI" smtClean="0"/>
              <a:t>26/01/2024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6028A-0190-4208-80BC-6F90E7FF5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DA60-22DD-4592-9697-2CB2A054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F6D9-6B24-49DB-92FD-6988F90338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01015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64AF2-52AE-45A6-9BEB-399A20D2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B8F53-75E0-4719-8EA5-38051B4472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157000-1199-47F9-9555-6EA84C18F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3C60A-AC59-4499-8143-CC55C4B57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C53-A27C-43A3-A47C-E0E34F238182}" type="datetimeFigureOut">
              <a:rPr lang="en-SI" smtClean="0"/>
              <a:t>26/01/2024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BBE9E-2B57-4C98-B41D-FD4D50615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BEBA8-3D0F-4C57-BFE1-7EDD7717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F6D9-6B24-49DB-92FD-6988F90338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1602447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8D9E-0165-498E-983B-EA02595B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28E29-6316-4545-A7B8-1C963D38A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18758-B38D-4034-A709-608976DCF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7E1F93-50DC-4D13-AC94-945A016F8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FA97D-A0D3-46D4-86FB-F207C88A7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E22E66-1013-4C04-AE26-8F38DA891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C53-A27C-43A3-A47C-E0E34F238182}" type="datetimeFigureOut">
              <a:rPr lang="en-SI" smtClean="0"/>
              <a:t>26/01/2024</a:t>
            </a:fld>
            <a:endParaRPr lang="en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6800F-BBA5-4FDF-9316-D8B3C161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52D799-FB4C-4EE3-B691-BA2ACEBD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F6D9-6B24-49DB-92FD-6988F90338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11502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F77C0-2B9E-43F0-8B4A-59E9B3E66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83E746-AB36-4097-8FD7-C4EB6E3B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C53-A27C-43A3-A47C-E0E34F238182}" type="datetimeFigureOut">
              <a:rPr lang="en-SI" smtClean="0"/>
              <a:t>26/01/2024</a:t>
            </a:fld>
            <a:endParaRPr lang="en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DC0652-6CB8-46D8-A0E8-05684FE5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9C991-5ED5-40F5-AE49-7A7328D1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F6D9-6B24-49DB-92FD-6988F90338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07162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56CBA-EC2F-42B0-ADB2-746AD842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C53-A27C-43A3-A47C-E0E34F238182}" type="datetimeFigureOut">
              <a:rPr lang="en-SI" smtClean="0"/>
              <a:t>26/01/2024</a:t>
            </a:fld>
            <a:endParaRPr lang="en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0F3148-F8E1-41F2-84DA-D69517DD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19201-FA2C-4C8B-8461-54BAF3D1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F6D9-6B24-49DB-92FD-6988F90338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40608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A67B-FC64-449A-9190-1B40E98C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76524-D483-4DE8-A369-6E6B741B2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C79C2-4D88-4E56-A6BD-066462044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863F3-668B-4A86-8C00-586E56752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C53-A27C-43A3-A47C-E0E34F238182}" type="datetimeFigureOut">
              <a:rPr lang="en-SI" smtClean="0"/>
              <a:t>26/01/2024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7D0F8-7B55-4AB5-986B-E05C89FE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91EF0-79DA-42DC-A670-E2D1CBC2D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F6D9-6B24-49DB-92FD-6988F90338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58210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F482-80D8-4FA4-824D-BA8E6D7D2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8BB14B-3ED9-4321-AFF8-843975BBD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FD22C4-45B5-4E82-A31C-47813BD87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366AC-FCA7-497C-ADD5-1518217D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19C53-A27C-43A3-A47C-E0E34F238182}" type="datetimeFigureOut">
              <a:rPr lang="en-SI" smtClean="0"/>
              <a:t>26/01/2024</a:t>
            </a:fld>
            <a:endParaRPr lang="en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B81F9-A80D-4C11-AAF0-55F1F42A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E2B85-010A-4175-98B1-AEEA4A50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0F6D9-6B24-49DB-92FD-6988F90338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34680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85267-D7A8-4B36-8E92-BC2772976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CA928-893C-473F-A3DD-6CD148ADF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F5011-DC56-4AD0-BC6C-C909347412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19C53-A27C-43A3-A47C-E0E34F238182}" type="datetimeFigureOut">
              <a:rPr lang="en-SI" smtClean="0"/>
              <a:t>26/01/2024</a:t>
            </a:fld>
            <a:endParaRPr lang="en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F6B9D-98A0-4750-896B-6B68F153DB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02DE3-0E46-434E-BF1F-184EB40D4C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0F6D9-6B24-49DB-92FD-6988F903384D}" type="slidenum">
              <a:rPr lang="en-SI" smtClean="0"/>
              <a:t>‹#›</a:t>
            </a:fld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90281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org/project/rpi-ws281x/" TargetMode="External"/><Relationship Id="rId2" Type="http://schemas.openxmlformats.org/officeDocument/2006/relationships/hyperlink" Target="https://github.com/programerski-klub-fmf/jelk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jgarff/rpi_ws281x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D436E-D65C-4B2F-8C13-F65CE703EF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Strojna</a:t>
            </a:r>
            <a:r>
              <a:rPr lang="en-US" dirty="0"/>
              <a:t> in </a:t>
            </a:r>
            <a:r>
              <a:rPr lang="en-US" dirty="0" err="1"/>
              <a:t>programska</a:t>
            </a:r>
            <a:r>
              <a:rPr lang="en-US" dirty="0"/>
              <a:t> </a:t>
            </a:r>
            <a:r>
              <a:rPr lang="en-US" dirty="0" err="1"/>
              <a:t>oprema</a:t>
            </a:r>
            <a:r>
              <a:rPr lang="en-US" dirty="0"/>
              <a:t> </a:t>
            </a:r>
            <a:r>
              <a:rPr lang="en-US" dirty="0" err="1"/>
              <a:t>jelke</a:t>
            </a:r>
            <a:endParaRPr lang="en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9BF739-EAB9-4D45-B2BA-E500936BC3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predstavitev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434880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817C1-625A-4B2B-8A08-C1A5D841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Programska</a:t>
            </a:r>
            <a:r>
              <a:rPr lang="en-US" dirty="0"/>
              <a:t> </a:t>
            </a:r>
            <a:r>
              <a:rPr lang="en-US" dirty="0" err="1"/>
              <a:t>oprema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ADB19-4341-43D7-9124-DEC6E9CA8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GitHub - </a:t>
            </a:r>
            <a:r>
              <a:rPr lang="en-US" dirty="0" err="1">
                <a:hlinkClick r:id="rId2"/>
              </a:rPr>
              <a:t>programerski-klub-fmf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jelka</a:t>
            </a:r>
            <a:endParaRPr lang="en-US" dirty="0"/>
          </a:p>
          <a:p>
            <a:r>
              <a:rPr lang="en-US" dirty="0">
                <a:hlinkClick r:id="rId3"/>
              </a:rPr>
              <a:t>rpi-ws281x · </a:t>
            </a:r>
            <a:r>
              <a:rPr lang="en-US" dirty="0" err="1">
                <a:hlinkClick r:id="rId3"/>
              </a:rPr>
              <a:t>PyPI</a:t>
            </a:r>
            <a:r>
              <a:rPr lang="en-US" dirty="0"/>
              <a:t> </a:t>
            </a:r>
            <a:r>
              <a:rPr lang="en-US" dirty="0" err="1"/>
              <a:t>uporablja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GitHub - </a:t>
            </a:r>
            <a:r>
              <a:rPr lang="en-US" dirty="0" err="1">
                <a:hlinkClick r:id="rId4"/>
              </a:rPr>
              <a:t>jgarff</a:t>
            </a:r>
            <a:r>
              <a:rPr lang="en-US" dirty="0">
                <a:hlinkClick r:id="rId4"/>
              </a:rPr>
              <a:t>/rpi_ws281x: </a:t>
            </a:r>
            <a:r>
              <a:rPr lang="en-US" dirty="0" err="1">
                <a:hlinkClick r:id="rId4"/>
              </a:rPr>
              <a:t>Userspace</a:t>
            </a:r>
            <a:r>
              <a:rPr lang="en-US" dirty="0">
                <a:hlinkClick r:id="rId4"/>
              </a:rPr>
              <a:t> Raspberry Pi PWM library for WS281X LEDs</a:t>
            </a:r>
            <a:endParaRPr lang="en-US" dirty="0"/>
          </a:p>
          <a:p>
            <a:r>
              <a:rPr lang="en-US" dirty="0" err="1"/>
              <a:t>Koncept</a:t>
            </a:r>
            <a:r>
              <a:rPr lang="en-US" dirty="0"/>
              <a:t> </a:t>
            </a:r>
            <a:r>
              <a:rPr lang="en-US" dirty="0" err="1"/>
              <a:t>vzorcev</a:t>
            </a:r>
            <a:r>
              <a:rPr lang="en-US" dirty="0"/>
              <a:t>, python </a:t>
            </a:r>
            <a:r>
              <a:rPr lang="en-US" dirty="0" err="1"/>
              <a:t>skript</a:t>
            </a:r>
            <a:r>
              <a:rPr lang="en-US" dirty="0"/>
              <a:t>, ki </a:t>
            </a:r>
            <a:r>
              <a:rPr lang="en-US" dirty="0" err="1"/>
              <a:t>na</a:t>
            </a:r>
            <a:r>
              <a:rPr lang="en-US" dirty="0"/>
              <a:t> LED </a:t>
            </a:r>
            <a:r>
              <a:rPr lang="en-US" dirty="0" err="1"/>
              <a:t>luči</a:t>
            </a:r>
            <a:r>
              <a:rPr lang="en-US" dirty="0"/>
              <a:t> </a:t>
            </a:r>
            <a:r>
              <a:rPr lang="en-US" dirty="0" err="1"/>
              <a:t>rišejo</a:t>
            </a:r>
            <a:r>
              <a:rPr lang="en-US" dirty="0"/>
              <a:t> </a:t>
            </a:r>
            <a:r>
              <a:rPr lang="en-US" dirty="0" err="1"/>
              <a:t>neko</a:t>
            </a:r>
            <a:r>
              <a:rPr lang="en-US" dirty="0"/>
              <a:t> </a:t>
            </a:r>
            <a:r>
              <a:rPr lang="en-US" dirty="0" err="1"/>
              <a:t>animacijo</a:t>
            </a:r>
            <a:r>
              <a:rPr lang="en-US" dirty="0"/>
              <a:t>.</a:t>
            </a:r>
          </a:p>
          <a:p>
            <a:r>
              <a:rPr lang="en-US" dirty="0"/>
              <a:t>Ko se </a:t>
            </a:r>
            <a:r>
              <a:rPr lang="en-US" dirty="0" err="1"/>
              <a:t>vzorec</a:t>
            </a:r>
            <a:r>
              <a:rPr lang="en-US" dirty="0"/>
              <a:t> </a:t>
            </a:r>
            <a:r>
              <a:rPr lang="en-US" dirty="0" err="1"/>
              <a:t>požene</a:t>
            </a:r>
            <a:r>
              <a:rPr lang="en-US" dirty="0"/>
              <a:t>, </a:t>
            </a:r>
            <a:r>
              <a:rPr lang="en-US" dirty="0" err="1"/>
              <a:t>sporoča</a:t>
            </a:r>
            <a:r>
              <a:rPr lang="en-US" dirty="0"/>
              <a:t>, </a:t>
            </a:r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želi</a:t>
            </a:r>
            <a:r>
              <a:rPr lang="en-US" dirty="0"/>
              <a:t> </a:t>
            </a:r>
            <a:r>
              <a:rPr lang="en-US" dirty="0" err="1"/>
              <a:t>risati</a:t>
            </a:r>
            <a:r>
              <a:rPr lang="en-US" dirty="0"/>
              <a:t>, z </a:t>
            </a:r>
            <a:r>
              <a:rPr lang="en-US" dirty="0" err="1"/>
              <a:t>uporabo</a:t>
            </a:r>
            <a:r>
              <a:rPr lang="en-US" dirty="0"/>
              <a:t> </a:t>
            </a:r>
            <a:r>
              <a:rPr lang="en-US" dirty="0" err="1"/>
              <a:t>lepega</a:t>
            </a:r>
            <a:r>
              <a:rPr lang="en-US" dirty="0"/>
              <a:t> OOP </a:t>
            </a:r>
            <a:r>
              <a:rPr lang="en-US" dirty="0" err="1"/>
              <a:t>APIja</a:t>
            </a:r>
            <a:r>
              <a:rPr lang="en-US" dirty="0"/>
              <a:t> v </a:t>
            </a:r>
            <a:r>
              <a:rPr lang="en-US" dirty="0" err="1"/>
              <a:t>pythonu</a:t>
            </a:r>
            <a:r>
              <a:rPr lang="en-US" dirty="0"/>
              <a:t>, ki </a:t>
            </a:r>
            <a:r>
              <a:rPr lang="en-US" dirty="0" err="1"/>
              <a:t>nato</a:t>
            </a:r>
            <a:r>
              <a:rPr lang="en-US" dirty="0"/>
              <a:t> </a:t>
            </a:r>
            <a:r>
              <a:rPr lang="en-US" dirty="0" err="1"/>
              <a:t>podatke</a:t>
            </a:r>
            <a:r>
              <a:rPr lang="en-US" dirty="0"/>
              <a:t> </a:t>
            </a:r>
            <a:r>
              <a:rPr lang="en-US" dirty="0" err="1"/>
              <a:t>napiše</a:t>
            </a:r>
            <a:r>
              <a:rPr lang="en-US" dirty="0"/>
              <a:t> v </a:t>
            </a:r>
            <a:r>
              <a:rPr lang="en-US" dirty="0" err="1"/>
              <a:t>deljen</a:t>
            </a:r>
            <a:r>
              <a:rPr lang="en-US" dirty="0"/>
              <a:t> </a:t>
            </a:r>
            <a:r>
              <a:rPr lang="en-US" dirty="0" err="1"/>
              <a:t>spomin</a:t>
            </a:r>
            <a:r>
              <a:rPr lang="en-US" dirty="0"/>
              <a:t>, ki ga </a:t>
            </a:r>
            <a:r>
              <a:rPr lang="en-US" dirty="0" err="1"/>
              <a:t>nato</a:t>
            </a:r>
            <a:r>
              <a:rPr lang="en-US" dirty="0"/>
              <a:t> </a:t>
            </a:r>
            <a:r>
              <a:rPr lang="en-US" dirty="0" err="1"/>
              <a:t>bere</a:t>
            </a:r>
            <a:r>
              <a:rPr lang="en-US" dirty="0"/>
              <a:t> drug program, ki </a:t>
            </a:r>
            <a:r>
              <a:rPr lang="en-US" dirty="0" err="1"/>
              <a:t>komunicira</a:t>
            </a:r>
            <a:r>
              <a:rPr lang="en-US" dirty="0"/>
              <a:t> s </a:t>
            </a:r>
            <a:r>
              <a:rPr lang="en-US" dirty="0" err="1"/>
              <a:t>knjižnico</a:t>
            </a:r>
            <a:r>
              <a:rPr lang="en-US" dirty="0"/>
              <a:t> rpi_ws281x</a:t>
            </a:r>
          </a:p>
        </p:txBody>
      </p:sp>
    </p:spTree>
    <p:extLst>
      <p:ext uri="{BB962C8B-B14F-4D97-AF65-F5344CB8AC3E}">
        <p14:creationId xmlns:p14="http://schemas.microsoft.com/office/powerpoint/2010/main" val="3721387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C072D-623D-4487-A6BC-98A3549FA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BA24E-5FB4-4199-87FB-0BC25C8BA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20767-BCC7-4293-B0C0-9CC01350A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072" y="1271286"/>
            <a:ext cx="8811855" cy="43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3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152FB-7A77-4571-8F9B-BC10CC1B3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Programska</a:t>
            </a:r>
            <a:r>
              <a:rPr lang="en-US" dirty="0"/>
              <a:t> </a:t>
            </a:r>
            <a:r>
              <a:rPr lang="en-US" dirty="0" err="1"/>
              <a:t>oprema</a:t>
            </a:r>
            <a:r>
              <a:rPr lang="en-US" dirty="0"/>
              <a:t> --- </a:t>
            </a: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procesov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EE760-C47C-48FA-8B4C-19857DDD1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daemon.py: s </a:t>
            </a:r>
            <a:r>
              <a:rPr lang="en-US" dirty="0" err="1"/>
              <a:t>knjižnico</a:t>
            </a:r>
            <a:r>
              <a:rPr lang="en-US" dirty="0"/>
              <a:t> flask </a:t>
            </a:r>
            <a:r>
              <a:rPr lang="en-US" dirty="0" err="1"/>
              <a:t>ustvari</a:t>
            </a:r>
            <a:r>
              <a:rPr lang="en-US" dirty="0"/>
              <a:t> HTTP frontend,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katerem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spremljamo</a:t>
            </a:r>
            <a:r>
              <a:rPr lang="en-US" dirty="0"/>
              <a:t> </a:t>
            </a:r>
            <a:r>
              <a:rPr lang="en-US" dirty="0" err="1"/>
              <a:t>aktiven</a:t>
            </a:r>
            <a:r>
              <a:rPr lang="en-US" dirty="0"/>
              <a:t> </a:t>
            </a:r>
            <a:r>
              <a:rPr lang="en-US" dirty="0" err="1"/>
              <a:t>vzorec</a:t>
            </a:r>
            <a:r>
              <a:rPr lang="en-US" dirty="0"/>
              <a:t> in </a:t>
            </a:r>
            <a:r>
              <a:rPr lang="en-US" dirty="0" err="1"/>
              <a:t>vzorec</a:t>
            </a:r>
            <a:r>
              <a:rPr lang="en-US" dirty="0"/>
              <a:t> </a:t>
            </a:r>
            <a:r>
              <a:rPr lang="en-US" dirty="0" err="1"/>
              <a:t>menjamo</a:t>
            </a:r>
            <a:r>
              <a:rPr lang="en-US" dirty="0"/>
              <a:t>. Poleg </a:t>
            </a:r>
            <a:r>
              <a:rPr lang="en-US" dirty="0" err="1"/>
              <a:t>tega</a:t>
            </a:r>
            <a:r>
              <a:rPr lang="en-US" dirty="0"/>
              <a:t> </a:t>
            </a:r>
            <a:r>
              <a:rPr lang="en-US" dirty="0" err="1"/>
              <a:t>poganja</a:t>
            </a:r>
            <a:r>
              <a:rPr lang="en-US" dirty="0"/>
              <a:t> wrapper.py, ki </a:t>
            </a:r>
            <a:r>
              <a:rPr lang="en-US" dirty="0" err="1"/>
              <a:t>komunicira</a:t>
            </a:r>
            <a:r>
              <a:rPr lang="en-US" dirty="0"/>
              <a:t> z rpi_ws281x in </a:t>
            </a:r>
            <a:r>
              <a:rPr lang="en-US" dirty="0" err="1"/>
              <a:t>vzorcem</a:t>
            </a:r>
            <a:r>
              <a:rPr lang="en-US" dirty="0"/>
              <a:t>. </a:t>
            </a:r>
            <a:r>
              <a:rPr lang="en-US" dirty="0" err="1"/>
              <a:t>Teče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root.</a:t>
            </a:r>
          </a:p>
          <a:p>
            <a:r>
              <a:rPr lang="en-US" dirty="0"/>
              <a:t>wrapper.py: </a:t>
            </a:r>
            <a:r>
              <a:rPr lang="en-US" dirty="0" err="1"/>
              <a:t>požene</a:t>
            </a:r>
            <a:r>
              <a:rPr lang="en-US" dirty="0"/>
              <a:t> </a:t>
            </a:r>
            <a:r>
              <a:rPr lang="en-US" dirty="0" err="1"/>
              <a:t>vzorec</a:t>
            </a:r>
            <a:r>
              <a:rPr lang="en-US" dirty="0"/>
              <a:t>, </a:t>
            </a:r>
            <a:r>
              <a:rPr lang="en-US" dirty="0" err="1"/>
              <a:t>skrbi</a:t>
            </a:r>
            <a:r>
              <a:rPr lang="en-US" dirty="0"/>
              <a:t> za to, da se </a:t>
            </a:r>
            <a:r>
              <a:rPr lang="en-US" dirty="0" err="1"/>
              <a:t>knjižnica</a:t>
            </a:r>
            <a:r>
              <a:rPr lang="en-US" dirty="0"/>
              <a:t> rpi_ws281x </a:t>
            </a:r>
            <a:r>
              <a:rPr lang="en-US" dirty="0" err="1"/>
              <a:t>vedno</a:t>
            </a:r>
            <a:r>
              <a:rPr lang="en-US" dirty="0"/>
              <a:t> </a:t>
            </a:r>
            <a:r>
              <a:rPr lang="en-US" dirty="0" err="1"/>
              <a:t>lepo</a:t>
            </a:r>
            <a:r>
              <a:rPr lang="en-US" dirty="0"/>
              <a:t> </a:t>
            </a:r>
            <a:r>
              <a:rPr lang="en-US" dirty="0" err="1"/>
              <a:t>deinicializira</a:t>
            </a:r>
            <a:r>
              <a:rPr lang="en-US" dirty="0"/>
              <a:t>, </a:t>
            </a:r>
            <a:r>
              <a:rPr lang="en-US" dirty="0" err="1"/>
              <a:t>bere</a:t>
            </a:r>
            <a:r>
              <a:rPr lang="en-US" dirty="0"/>
              <a:t>, </a:t>
            </a:r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želi</a:t>
            </a:r>
            <a:r>
              <a:rPr lang="en-US" dirty="0"/>
              <a:t> </a:t>
            </a:r>
            <a:r>
              <a:rPr lang="en-US" dirty="0" err="1"/>
              <a:t>vzorec</a:t>
            </a:r>
            <a:r>
              <a:rPr lang="en-US" dirty="0"/>
              <a:t> </a:t>
            </a:r>
            <a:r>
              <a:rPr lang="en-US" dirty="0" err="1"/>
              <a:t>napisati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lučke</a:t>
            </a:r>
            <a:r>
              <a:rPr lang="en-US" dirty="0"/>
              <a:t> in to </a:t>
            </a:r>
            <a:r>
              <a:rPr lang="en-US" dirty="0" err="1"/>
              <a:t>pošilja</a:t>
            </a:r>
            <a:r>
              <a:rPr lang="en-US" dirty="0"/>
              <a:t> rpi_ws281x. Ko </a:t>
            </a:r>
            <a:r>
              <a:rPr lang="en-US" dirty="0" err="1"/>
              <a:t>dobi</a:t>
            </a:r>
            <a:r>
              <a:rPr lang="en-US" dirty="0"/>
              <a:t> SIGINT, </a:t>
            </a:r>
            <a:r>
              <a:rPr lang="en-US" dirty="0" err="1"/>
              <a:t>ubije</a:t>
            </a:r>
            <a:r>
              <a:rPr lang="en-US" dirty="0"/>
              <a:t> </a:t>
            </a:r>
            <a:r>
              <a:rPr lang="en-US" dirty="0" err="1"/>
              <a:t>vzorec</a:t>
            </a:r>
            <a:r>
              <a:rPr lang="en-US" dirty="0"/>
              <a:t> in </a:t>
            </a:r>
            <a:r>
              <a:rPr lang="en-US" dirty="0" err="1"/>
              <a:t>deinicializira</a:t>
            </a:r>
            <a:r>
              <a:rPr lang="en-US" dirty="0"/>
              <a:t> rpi_ws281x. </a:t>
            </a:r>
            <a:r>
              <a:rPr lang="en-US" dirty="0" err="1"/>
              <a:t>Teče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root, da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dostop</a:t>
            </a:r>
            <a:r>
              <a:rPr lang="en-US" dirty="0"/>
              <a:t> do DMA.</a:t>
            </a:r>
          </a:p>
          <a:p>
            <a:r>
              <a:rPr lang="en-US" dirty="0"/>
              <a:t>vzorec.py: </a:t>
            </a:r>
            <a:r>
              <a:rPr lang="en-US" dirty="0" err="1"/>
              <a:t>teče</a:t>
            </a:r>
            <a:r>
              <a:rPr lang="en-US" dirty="0"/>
              <a:t> v </a:t>
            </a:r>
            <a:r>
              <a:rPr lang="en-US" dirty="0" err="1"/>
              <a:t>nepriviligiranem</a:t>
            </a:r>
            <a:r>
              <a:rPr lang="en-US" dirty="0"/>
              <a:t> </a:t>
            </a:r>
            <a:r>
              <a:rPr lang="en-US" dirty="0" err="1"/>
              <a:t>okolju</a:t>
            </a:r>
            <a:r>
              <a:rPr lang="en-US" dirty="0"/>
              <a:t> (chroot)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nepriviligiran</a:t>
            </a:r>
            <a:r>
              <a:rPr lang="en-US" dirty="0"/>
              <a:t> </a:t>
            </a:r>
            <a:r>
              <a:rPr lang="en-US" dirty="0" err="1"/>
              <a:t>uporabnik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/dev/</a:t>
            </a:r>
            <a:r>
              <a:rPr lang="en-US" dirty="0" err="1"/>
              <a:t>shm</a:t>
            </a:r>
            <a:r>
              <a:rPr lang="en-US" dirty="0"/>
              <a:t> </a:t>
            </a:r>
            <a:r>
              <a:rPr lang="en-US" dirty="0" err="1"/>
              <a:t>piše</a:t>
            </a:r>
            <a:r>
              <a:rPr lang="en-US" dirty="0"/>
              <a:t> RGBRGBRGB… </a:t>
            </a:r>
            <a:r>
              <a:rPr lang="en-US" dirty="0" err="1"/>
              <a:t>vrednosti</a:t>
            </a:r>
            <a:r>
              <a:rPr lang="en-US" dirty="0"/>
              <a:t> luck in </a:t>
            </a:r>
            <a:r>
              <a:rPr lang="en-US" dirty="0" err="1"/>
              <a:t>na</a:t>
            </a:r>
            <a:r>
              <a:rPr lang="en-US" dirty="0"/>
              <a:t> FD 7 </a:t>
            </a:r>
            <a:r>
              <a:rPr lang="en-US" dirty="0" err="1"/>
              <a:t>sporoči</a:t>
            </a:r>
            <a:r>
              <a:rPr lang="en-US" dirty="0"/>
              <a:t>, ko </a:t>
            </a:r>
            <a:r>
              <a:rPr lang="en-US" dirty="0" err="1"/>
              <a:t>želi</a:t>
            </a:r>
            <a:r>
              <a:rPr lang="en-US" dirty="0"/>
              <a:t>, da </a:t>
            </a:r>
            <a:r>
              <a:rPr lang="en-US" dirty="0" err="1"/>
              <a:t>naj</a:t>
            </a:r>
            <a:r>
              <a:rPr lang="en-US" dirty="0"/>
              <a:t> se </a:t>
            </a:r>
            <a:r>
              <a:rPr lang="en-US" dirty="0" err="1"/>
              <a:t>stanje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lučkah</a:t>
            </a:r>
            <a:r>
              <a:rPr lang="en-US" dirty="0"/>
              <a:t> </a:t>
            </a:r>
            <a:r>
              <a:rPr lang="en-US" dirty="0" err="1"/>
              <a:t>osveži</a:t>
            </a:r>
            <a:r>
              <a:rPr lang="en-US" dirty="0"/>
              <a:t>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45355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B4E3D-BBFE-4D5D-9743-DE19D6AAE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Povezava</a:t>
            </a:r>
            <a:r>
              <a:rPr lang="en-US" dirty="0"/>
              <a:t> v </a:t>
            </a:r>
            <a:r>
              <a:rPr lang="en-US" dirty="0" err="1"/>
              <a:t>medmrežje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BA0E2-D085-4C9C-B2C8-271E010D1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Eduroam</a:t>
            </a:r>
            <a:r>
              <a:rPr lang="en-US" dirty="0"/>
              <a:t> </a:t>
            </a:r>
            <a:r>
              <a:rPr lang="en-US" dirty="0" err="1"/>
              <a:t>WiFi</a:t>
            </a:r>
            <a:r>
              <a:rPr lang="en-US" dirty="0"/>
              <a:t> -&gt; Wireshark -&gt; </a:t>
            </a:r>
            <a:r>
              <a:rPr lang="en-US" dirty="0" err="1"/>
              <a:t>nginx</a:t>
            </a:r>
            <a:r>
              <a:rPr lang="en-US" dirty="0"/>
              <a:t> HTTP reverse proxy</a:t>
            </a:r>
          </a:p>
          <a:p>
            <a:r>
              <a:rPr lang="en-US" dirty="0" err="1"/>
              <a:t>Težava</a:t>
            </a:r>
            <a:r>
              <a:rPr lang="en-US" dirty="0"/>
              <a:t>: FMF </a:t>
            </a:r>
            <a:r>
              <a:rPr lang="en-US" dirty="0" err="1"/>
              <a:t>ima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Eduroamu</a:t>
            </a:r>
            <a:r>
              <a:rPr lang="en-US" dirty="0"/>
              <a:t> le /24</a:t>
            </a:r>
          </a:p>
        </p:txBody>
      </p:sp>
    </p:spTree>
    <p:extLst>
      <p:ext uri="{BB962C8B-B14F-4D97-AF65-F5344CB8AC3E}">
        <p14:creationId xmlns:p14="http://schemas.microsoft.com/office/powerpoint/2010/main" val="1569592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815E-E962-4870-80F0-4CC278DB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Sprejemanje</a:t>
            </a:r>
            <a:r>
              <a:rPr lang="en-US" dirty="0"/>
              <a:t> </a:t>
            </a:r>
            <a:r>
              <a:rPr lang="en-US" dirty="0" err="1"/>
              <a:t>vzorcev</a:t>
            </a:r>
            <a:r>
              <a:rPr lang="en-US" dirty="0"/>
              <a:t> </a:t>
            </a:r>
            <a:r>
              <a:rPr lang="en-US" dirty="0" err="1"/>
              <a:t>študentov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F9C84-592E-41DA-A8F2-4811EA822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Študente</a:t>
            </a:r>
            <a:r>
              <a:rPr lang="en-US" dirty="0"/>
              <a:t> </a:t>
            </a:r>
            <a:r>
              <a:rPr lang="en-US" dirty="0" err="1"/>
              <a:t>smo</a:t>
            </a:r>
            <a:r>
              <a:rPr lang="en-US" dirty="0"/>
              <a:t> </a:t>
            </a:r>
            <a:r>
              <a:rPr lang="en-US" dirty="0" err="1"/>
              <a:t>prosili</a:t>
            </a:r>
            <a:r>
              <a:rPr lang="en-US" dirty="0"/>
              <a:t>, da </a:t>
            </a:r>
            <a:r>
              <a:rPr lang="en-US" dirty="0" err="1"/>
              <a:t>napišejo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vzorce</a:t>
            </a:r>
            <a:r>
              <a:rPr lang="en-US" dirty="0"/>
              <a:t> in </a:t>
            </a:r>
            <a:r>
              <a:rPr lang="en-US" dirty="0" err="1"/>
              <a:t>izdelajo</a:t>
            </a:r>
            <a:r>
              <a:rPr lang="en-US" dirty="0"/>
              <a:t> PR </a:t>
            </a:r>
            <a:r>
              <a:rPr lang="en-US" dirty="0" err="1"/>
              <a:t>na</a:t>
            </a:r>
            <a:r>
              <a:rPr lang="en-US" dirty="0"/>
              <a:t> GitHub. </a:t>
            </a:r>
            <a:r>
              <a:rPr lang="en-US" dirty="0" err="1"/>
              <a:t>Vsako</a:t>
            </a:r>
            <a:r>
              <a:rPr lang="en-US" dirty="0"/>
              <a:t> </a:t>
            </a:r>
            <a:r>
              <a:rPr lang="en-US" dirty="0" err="1"/>
              <a:t>minuto</a:t>
            </a:r>
            <a:r>
              <a:rPr lang="en-US" dirty="0"/>
              <a:t> je </a:t>
            </a:r>
            <a:r>
              <a:rPr lang="en-US" dirty="0" err="1"/>
              <a:t>Upravljalnik</a:t>
            </a:r>
            <a:r>
              <a:rPr lang="en-US" dirty="0"/>
              <a:t> </a:t>
            </a:r>
            <a:r>
              <a:rPr lang="en-US" dirty="0" err="1"/>
              <a:t>prenesel</a:t>
            </a:r>
            <a:r>
              <a:rPr lang="en-US" dirty="0"/>
              <a:t> </a:t>
            </a:r>
            <a:r>
              <a:rPr lang="en-US" dirty="0" err="1"/>
              <a:t>spremembe</a:t>
            </a:r>
            <a:r>
              <a:rPr lang="en-US" dirty="0"/>
              <a:t> v </a:t>
            </a:r>
            <a:r>
              <a:rPr lang="en-US" dirty="0" err="1"/>
              <a:t>repozitoriju</a:t>
            </a:r>
            <a:r>
              <a:rPr lang="en-US" dirty="0"/>
              <a:t> in </a:t>
            </a:r>
            <a:r>
              <a:rPr lang="en-US" dirty="0" err="1"/>
              <a:t>začel</a:t>
            </a:r>
            <a:r>
              <a:rPr lang="en-US" dirty="0"/>
              <a:t> </a:t>
            </a:r>
            <a:r>
              <a:rPr lang="en-US" dirty="0" err="1"/>
              <a:t>izvajati</a:t>
            </a:r>
            <a:r>
              <a:rPr lang="en-US" dirty="0"/>
              <a:t> </a:t>
            </a:r>
            <a:r>
              <a:rPr lang="en-US" dirty="0" err="1"/>
              <a:t>novonastale</a:t>
            </a:r>
            <a:r>
              <a:rPr lang="en-US" dirty="0"/>
              <a:t> </a:t>
            </a:r>
            <a:r>
              <a:rPr lang="en-US" dirty="0" err="1"/>
              <a:t>vzorce</a:t>
            </a:r>
            <a:r>
              <a:rPr lang="en-US" dirty="0"/>
              <a:t>.</a:t>
            </a:r>
            <a:endParaRPr lang="en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02E84-E605-4B10-AD63-F31F00DCC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296" y="3533149"/>
            <a:ext cx="4972744" cy="2238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2B90E-F7EE-4B5A-BB5B-893CF843F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558" y="0"/>
            <a:ext cx="1572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61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833F-5982-43B2-B7DB-DED92C337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Programska</a:t>
            </a:r>
            <a:r>
              <a:rPr lang="en-US" dirty="0"/>
              <a:t> </a:t>
            </a:r>
            <a:r>
              <a:rPr lang="en-US" dirty="0" err="1"/>
              <a:t>oprema</a:t>
            </a:r>
            <a:r>
              <a:rPr lang="en-US" dirty="0"/>
              <a:t> --- pot </a:t>
            </a:r>
            <a:r>
              <a:rPr lang="en-US" dirty="0" err="1"/>
              <a:t>podatkov</a:t>
            </a:r>
            <a:r>
              <a:rPr lang="en-US" dirty="0"/>
              <a:t> do </a:t>
            </a:r>
            <a:r>
              <a:rPr lang="en-US" dirty="0" err="1"/>
              <a:t>lučk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514E2-E74F-4B0E-92CA-F862552F0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vzorec.py </a:t>
            </a:r>
            <a:r>
              <a:rPr lang="en-US" dirty="0" err="1"/>
              <a:t>kliče</a:t>
            </a:r>
            <a:r>
              <a:rPr lang="en-US" dirty="0"/>
              <a:t> </a:t>
            </a:r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razreda</a:t>
            </a:r>
            <a:r>
              <a:rPr lang="en-US" dirty="0"/>
              <a:t> </a:t>
            </a:r>
            <a:r>
              <a:rPr lang="en-US" dirty="0" err="1"/>
              <a:t>Jelka</a:t>
            </a:r>
            <a:r>
              <a:rPr lang="en-US" dirty="0"/>
              <a:t> </a:t>
            </a:r>
            <a:r>
              <a:rPr lang="en-US" dirty="0" err="1"/>
              <a:t>knjižnice</a:t>
            </a:r>
            <a:r>
              <a:rPr lang="en-US" dirty="0"/>
              <a:t> jelka.py. </a:t>
            </a:r>
            <a:r>
              <a:rPr lang="en-US" dirty="0" err="1"/>
              <a:t>Slednja</a:t>
            </a:r>
            <a:r>
              <a:rPr lang="en-US" dirty="0"/>
              <a:t> glede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stanje</a:t>
            </a:r>
            <a:r>
              <a:rPr lang="en-US" dirty="0"/>
              <a:t> </a:t>
            </a:r>
            <a:r>
              <a:rPr lang="en-US" dirty="0" err="1"/>
              <a:t>okoljske</a:t>
            </a:r>
            <a:r>
              <a:rPr lang="en-US" dirty="0"/>
              <a:t> </a:t>
            </a:r>
            <a:r>
              <a:rPr lang="en-US" dirty="0" err="1"/>
              <a:t>spremenljivke</a:t>
            </a:r>
            <a:r>
              <a:rPr lang="en-US" dirty="0"/>
              <a:t> </a:t>
            </a:r>
            <a:r>
              <a:rPr lang="en-US" dirty="0" err="1"/>
              <a:t>bodisi</a:t>
            </a:r>
            <a:r>
              <a:rPr lang="en-US" dirty="0"/>
              <a:t> </a:t>
            </a:r>
            <a:r>
              <a:rPr lang="en-US" dirty="0" err="1"/>
              <a:t>odpre</a:t>
            </a:r>
            <a:r>
              <a:rPr lang="en-US" dirty="0"/>
              <a:t> </a:t>
            </a:r>
            <a:r>
              <a:rPr lang="en-US" dirty="0" err="1"/>
              <a:t>simulacijo</a:t>
            </a:r>
            <a:r>
              <a:rPr lang="en-US" dirty="0"/>
              <a:t> v </a:t>
            </a:r>
            <a:r>
              <a:rPr lang="en-US" dirty="0" err="1"/>
              <a:t>pygame</a:t>
            </a:r>
            <a:r>
              <a:rPr lang="en-US" dirty="0"/>
              <a:t>, </a:t>
            </a:r>
            <a:r>
              <a:rPr lang="en-US" dirty="0" err="1"/>
              <a:t>bodisi</a:t>
            </a:r>
            <a:r>
              <a:rPr lang="en-US" dirty="0"/>
              <a:t> </a:t>
            </a:r>
            <a:r>
              <a:rPr lang="en-US" dirty="0" err="1"/>
              <a:t>uporabi</a:t>
            </a:r>
            <a:r>
              <a:rPr lang="en-US" dirty="0"/>
              <a:t> </a:t>
            </a:r>
            <a:r>
              <a:rPr lang="en-US" dirty="0" err="1"/>
              <a:t>knjižnico</a:t>
            </a:r>
            <a:r>
              <a:rPr lang="en-US" dirty="0"/>
              <a:t> jelka_hardware.py, ki </a:t>
            </a:r>
            <a:r>
              <a:rPr lang="en-US" dirty="0" err="1"/>
              <a:t>komunicira</a:t>
            </a:r>
            <a:r>
              <a:rPr lang="en-US" dirty="0"/>
              <a:t> z </a:t>
            </a:r>
            <a:r>
              <a:rPr lang="en-US" dirty="0" err="1"/>
              <a:t>vmesnikom</a:t>
            </a:r>
            <a:r>
              <a:rPr lang="en-US" dirty="0"/>
              <a:t> wrapper.py (/dev/</a:t>
            </a:r>
            <a:r>
              <a:rPr lang="en-US" dirty="0" err="1"/>
              <a:t>shm</a:t>
            </a:r>
            <a:r>
              <a:rPr lang="en-US" dirty="0"/>
              <a:t> za </a:t>
            </a:r>
            <a:r>
              <a:rPr lang="en-US" dirty="0" err="1"/>
              <a:t>podatke</a:t>
            </a:r>
            <a:r>
              <a:rPr lang="en-US" dirty="0"/>
              <a:t>, FD 7 za </a:t>
            </a:r>
            <a:r>
              <a:rPr lang="en-US" dirty="0" err="1"/>
              <a:t>ukaz</a:t>
            </a:r>
            <a:r>
              <a:rPr lang="en-US" dirty="0"/>
              <a:t> za </a:t>
            </a:r>
            <a:r>
              <a:rPr lang="en-US" dirty="0" err="1"/>
              <a:t>osvežitev</a:t>
            </a:r>
            <a:r>
              <a:rPr lang="en-US" dirty="0"/>
              <a:t> </a:t>
            </a:r>
            <a:r>
              <a:rPr lang="en-US" dirty="0" err="1"/>
              <a:t>lučk</a:t>
            </a:r>
            <a:r>
              <a:rPr lang="en-US" dirty="0"/>
              <a:t>).</a:t>
            </a:r>
          </a:p>
          <a:p>
            <a:r>
              <a:rPr lang="en-US" dirty="0"/>
              <a:t>wrapper.py </a:t>
            </a:r>
            <a:r>
              <a:rPr lang="en-US" dirty="0" err="1"/>
              <a:t>uporabi</a:t>
            </a:r>
            <a:r>
              <a:rPr lang="en-US" dirty="0"/>
              <a:t> </a:t>
            </a:r>
            <a:r>
              <a:rPr lang="en-US" dirty="0" err="1"/>
              <a:t>knjižnico</a:t>
            </a:r>
            <a:r>
              <a:rPr lang="en-US" dirty="0"/>
              <a:t> ws_281x, da </a:t>
            </a:r>
            <a:r>
              <a:rPr lang="en-US" dirty="0" err="1"/>
              <a:t>podatke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/dev/</a:t>
            </a:r>
            <a:r>
              <a:rPr lang="en-US" dirty="0" err="1"/>
              <a:t>shm</a:t>
            </a:r>
            <a:r>
              <a:rPr lang="en-US" dirty="0"/>
              <a:t> </a:t>
            </a:r>
            <a:r>
              <a:rPr lang="en-US" dirty="0" err="1"/>
              <a:t>ob</a:t>
            </a:r>
            <a:r>
              <a:rPr lang="en-US" dirty="0"/>
              <a:t> </a:t>
            </a:r>
            <a:r>
              <a:rPr lang="en-US" dirty="0" err="1"/>
              <a:t>prispelem</a:t>
            </a:r>
            <a:r>
              <a:rPr lang="en-US" dirty="0"/>
              <a:t> </a:t>
            </a:r>
            <a:r>
              <a:rPr lang="en-US" dirty="0" err="1"/>
              <a:t>bajtu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FD 7 </a:t>
            </a:r>
            <a:r>
              <a:rPr lang="en-US" dirty="0" err="1"/>
              <a:t>izriše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lučke</a:t>
            </a:r>
            <a:r>
              <a:rPr lang="en-US" dirty="0"/>
              <a:t>.</a:t>
            </a:r>
          </a:p>
          <a:p>
            <a:r>
              <a:rPr lang="en-US" dirty="0" err="1"/>
              <a:t>Knjižnica</a:t>
            </a:r>
            <a:r>
              <a:rPr lang="en-US" dirty="0"/>
              <a:t> ws_281x </a:t>
            </a:r>
            <a:r>
              <a:rPr lang="en-US" dirty="0" err="1"/>
              <a:t>bajte</a:t>
            </a:r>
            <a:r>
              <a:rPr lang="en-US" dirty="0"/>
              <a:t> po DMA </a:t>
            </a:r>
            <a:r>
              <a:rPr lang="en-US" dirty="0" err="1"/>
              <a:t>pošlje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PWM </a:t>
            </a:r>
            <a:r>
              <a:rPr lang="en-US" dirty="0" err="1"/>
              <a:t>kontroler</a:t>
            </a:r>
            <a:r>
              <a:rPr lang="en-US" dirty="0"/>
              <a:t>, ki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pošlje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daisychainane</a:t>
            </a:r>
            <a:r>
              <a:rPr lang="en-US" dirty="0"/>
              <a:t> LED </a:t>
            </a:r>
            <a:r>
              <a:rPr lang="en-US" dirty="0" err="1"/>
              <a:t>luči</a:t>
            </a:r>
            <a:r>
              <a:rPr lang="en-US" dirty="0"/>
              <a:t>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101141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F4D4-4AC9-4B48-BC09-00EE02D9F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Težava</a:t>
            </a:r>
            <a:r>
              <a:rPr lang="en-US" dirty="0"/>
              <a:t> s </a:t>
            </a:r>
            <a:r>
              <a:rPr lang="en-US" dirty="0" err="1"/>
              <a:t>programsko</a:t>
            </a:r>
            <a:r>
              <a:rPr lang="en-US" dirty="0"/>
              <a:t> </a:t>
            </a:r>
            <a:r>
              <a:rPr lang="en-US" dirty="0" err="1"/>
              <a:t>opremo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F36C9-BEF1-45B2-BFC2-F84BA7165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Nekje</a:t>
            </a:r>
            <a:r>
              <a:rPr lang="en-US" dirty="0"/>
              <a:t> v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ciklu</a:t>
            </a:r>
            <a:r>
              <a:rPr lang="en-US" dirty="0"/>
              <a:t> </a:t>
            </a:r>
            <a:r>
              <a:rPr lang="en-US" dirty="0" err="1"/>
              <a:t>sta</a:t>
            </a:r>
            <a:r>
              <a:rPr lang="en-US" dirty="0"/>
              <a:t> se </a:t>
            </a:r>
            <a:r>
              <a:rPr lang="en-US" dirty="0" err="1"/>
              <a:t>zamenjala</a:t>
            </a:r>
            <a:r>
              <a:rPr lang="en-US" dirty="0"/>
              <a:t> </a:t>
            </a:r>
            <a:r>
              <a:rPr lang="en-US" dirty="0" err="1"/>
              <a:t>bajta</a:t>
            </a:r>
            <a:r>
              <a:rPr lang="en-US" dirty="0"/>
              <a:t> za </a:t>
            </a:r>
            <a:r>
              <a:rPr lang="en-US" dirty="0" err="1"/>
              <a:t>rdečo</a:t>
            </a:r>
            <a:r>
              <a:rPr lang="en-US" dirty="0"/>
              <a:t> in </a:t>
            </a:r>
            <a:r>
              <a:rPr lang="en-US" dirty="0" err="1"/>
              <a:t>zeleno</a:t>
            </a:r>
            <a:r>
              <a:rPr lang="en-US" dirty="0"/>
              <a:t> </a:t>
            </a:r>
            <a:r>
              <a:rPr lang="en-US" dirty="0" err="1"/>
              <a:t>vrednost</a:t>
            </a:r>
            <a:r>
              <a:rPr lang="en-US" dirty="0"/>
              <a:t> </a:t>
            </a:r>
            <a:r>
              <a:rPr lang="en-US" dirty="0" err="1"/>
              <a:t>luči</a:t>
            </a:r>
            <a:r>
              <a:rPr lang="en-US" dirty="0"/>
              <a:t>,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smo</a:t>
            </a:r>
            <a:r>
              <a:rPr lang="en-US" dirty="0"/>
              <a:t> </a:t>
            </a:r>
            <a:r>
              <a:rPr lang="en-US" dirty="0" err="1"/>
              <a:t>popravili</a:t>
            </a:r>
            <a:r>
              <a:rPr lang="en-US" dirty="0"/>
              <a:t> z </a:t>
            </a:r>
            <a:r>
              <a:rPr lang="en-US" dirty="0" err="1"/>
              <a:t>grdim</a:t>
            </a:r>
            <a:r>
              <a:rPr lang="en-US" dirty="0"/>
              <a:t> </a:t>
            </a:r>
            <a:r>
              <a:rPr lang="en-US" dirty="0" err="1"/>
              <a:t>hackom</a:t>
            </a:r>
            <a:r>
              <a:rPr lang="en-US" dirty="0"/>
              <a:t> (r, g, b) =&gt; (g, r, b) </a:t>
            </a:r>
            <a:r>
              <a:rPr lang="en-US" i="1" dirty="0" err="1"/>
              <a:t>nekje</a:t>
            </a:r>
            <a:r>
              <a:rPr lang="en-US" i="1" dirty="0"/>
              <a:t> v </a:t>
            </a:r>
            <a:r>
              <a:rPr lang="en-US" i="1" dirty="0" err="1"/>
              <a:t>kodi</a:t>
            </a:r>
            <a:r>
              <a:rPr lang="en-US" dirty="0"/>
              <a:t>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398645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E5AC8-F3C6-4343-BDDC-83366B9CB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4534"/>
            <a:ext cx="10515600" cy="1325563"/>
          </a:xfrm>
        </p:spPr>
        <p:txBody>
          <a:bodyPr/>
          <a:lstStyle/>
          <a:p>
            <a:r>
              <a:rPr lang="en-US" dirty="0" err="1"/>
              <a:t>Hvala</a:t>
            </a:r>
            <a:r>
              <a:rPr lang="en-US" dirty="0"/>
              <a:t> za </a:t>
            </a:r>
            <a:r>
              <a:rPr lang="en-US" dirty="0" err="1"/>
              <a:t>pozornost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54596-F221-42B4-AD14-5BFA909B2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286390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E999-A452-4C33-8C30-BF4C628A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4" name="pulse">
            <a:hlinkClick r:id="" action="ppaction://media"/>
            <a:extLst>
              <a:ext uri="{FF2B5EF4-FFF2-40B4-BE49-F238E27FC236}">
                <a16:creationId xmlns:a16="http://schemas.microsoft.com/office/drawing/2014/main" id="{56832F26-7D30-4DB2-A5B8-DE6EDD31C8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5" name="gradient_rotating_plane_2">
            <a:hlinkClick r:id="" action="ppaction://media"/>
            <a:extLst>
              <a:ext uri="{FF2B5EF4-FFF2-40B4-BE49-F238E27FC236}">
                <a16:creationId xmlns:a16="http://schemas.microsoft.com/office/drawing/2014/main" id="{BCFDE8CE-11F0-47BF-A4B2-68D626E383F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20663" y="17557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A662A-EC85-49A9-899D-06BC4F89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726D5-9107-4E0D-BBCF-BACCF3573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4" name="gradient_rotating_plane_2">
            <a:hlinkClick r:id="" action="ppaction://media"/>
            <a:extLst>
              <a:ext uri="{FF2B5EF4-FFF2-40B4-BE49-F238E27FC236}">
                <a16:creationId xmlns:a16="http://schemas.microsoft.com/office/drawing/2014/main" id="{DC4C9A20-7103-496F-977A-3CD87C45B2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31511" y="-3651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8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88EE7-B239-43FC-B493-22398BA29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Strojna</a:t>
            </a:r>
            <a:r>
              <a:rPr lang="en-US" dirty="0"/>
              <a:t> </a:t>
            </a:r>
            <a:r>
              <a:rPr lang="en-US" dirty="0" err="1"/>
              <a:t>oprema</a:t>
            </a:r>
            <a:r>
              <a:rPr lang="en-US" dirty="0"/>
              <a:t> --- LED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B52F1-4C45-47B6-B436-CE5023AE7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 </a:t>
            </a:r>
            <a:r>
              <a:rPr lang="en-US" dirty="0" err="1"/>
              <a:t>verige</a:t>
            </a:r>
            <a:r>
              <a:rPr lang="en-US" dirty="0"/>
              <a:t> </a:t>
            </a:r>
            <a:r>
              <a:rPr lang="en-US" dirty="0" err="1"/>
              <a:t>sto</a:t>
            </a:r>
            <a:r>
              <a:rPr lang="en-US" dirty="0"/>
              <a:t> LED </a:t>
            </a:r>
            <a:r>
              <a:rPr lang="en-US" dirty="0" err="1"/>
              <a:t>verig</a:t>
            </a:r>
            <a:r>
              <a:rPr lang="en-US" dirty="0"/>
              <a:t> z IC WS2811</a:t>
            </a:r>
            <a:endParaRPr lang="en-SI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19B46B-D6F6-428C-8421-F2A63B2C0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06" y="785611"/>
            <a:ext cx="4796800" cy="570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353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C477-D94C-4247-B08A-1D6A5C619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238A5-249A-4131-9B2F-0318A5EE2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Daisy-chaining</a:t>
            </a:r>
            <a:endParaRPr lang="en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3DCE7-34DD-42F2-A952-D6C63582C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629" y="0"/>
            <a:ext cx="6091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13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4C0D8-BDF0-456E-B4DF-6D43B4D7F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B52D5-01CD-4E0B-902C-DA3AC8F5A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63072D-2378-4F62-96F8-972EAD1FB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805" y="482958"/>
            <a:ext cx="9610390" cy="60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24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333F-3E07-4E0F-8911-54DDFDB86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napajanje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399D6-92E2-4B32-9EA8-DB5D87EED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FD1A0D-0FB2-44B1-BC6C-2F0C089FD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959" y="-2983311"/>
            <a:ext cx="7989151" cy="961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70AA555-25CA-498B-9511-2215E93E3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627" y="1825624"/>
            <a:ext cx="4771623" cy="47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734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12450-0C90-4523-B345-C98A243C1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Upravljalnik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8204B-BF0C-4504-8D7F-740248A39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Raspberry Pi 4</a:t>
            </a:r>
          </a:p>
          <a:p>
            <a:r>
              <a:rPr lang="en-US" dirty="0"/>
              <a:t>GPIO PWM </a:t>
            </a:r>
            <a:r>
              <a:rPr lang="en-US" dirty="0" err="1"/>
              <a:t>napetost</a:t>
            </a:r>
            <a:r>
              <a:rPr lang="en-US" dirty="0"/>
              <a:t> 3,3V</a:t>
            </a:r>
          </a:p>
          <a:p>
            <a:r>
              <a:rPr lang="en-US" dirty="0"/>
              <a:t>DATA </a:t>
            </a:r>
            <a:r>
              <a:rPr lang="en-US" dirty="0" err="1"/>
              <a:t>napetost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WS2811 je 5V</a:t>
            </a:r>
          </a:p>
          <a:p>
            <a:r>
              <a:rPr lang="en-US" dirty="0"/>
              <a:t>Level shifter</a:t>
            </a:r>
          </a:p>
          <a:p>
            <a:endParaRPr lang="en-US" dirty="0"/>
          </a:p>
          <a:p>
            <a:r>
              <a:rPr lang="en-US" dirty="0"/>
              <a:t>PWM0 </a:t>
            </a:r>
            <a:r>
              <a:rPr lang="en-US" dirty="0" err="1"/>
              <a:t>na</a:t>
            </a:r>
            <a:r>
              <a:rPr lang="en-US" dirty="0"/>
              <a:t> GPIO 18 DMA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207AFF2-AF41-48A5-B0CD-727F400DB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777" y="1523263"/>
            <a:ext cx="4330253" cy="319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CD2D15A-A685-43DD-962C-BC115A5B7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2" y="432739"/>
            <a:ext cx="22383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2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9234F-A6C8-407C-9FF9-E84BB8FC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8F2B3-43AD-4CB3-84AF-E34393784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AutoShape 2" descr="Image">
            <a:extLst>
              <a:ext uri="{FF2B5EF4-FFF2-40B4-BE49-F238E27FC236}">
                <a16:creationId xmlns:a16="http://schemas.microsoft.com/office/drawing/2014/main" id="{C6D247DB-FCCD-4CBC-B952-91996F2EF5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I"/>
          </a:p>
        </p:txBody>
      </p:sp>
      <p:sp>
        <p:nvSpPr>
          <p:cNvPr id="5" name="AutoShape 4" descr="Image">
            <a:extLst>
              <a:ext uri="{FF2B5EF4-FFF2-40B4-BE49-F238E27FC236}">
                <a16:creationId xmlns:a16="http://schemas.microsoft.com/office/drawing/2014/main" id="{6E6FFBA5-6A04-44D8-BE9A-9C405DFCB8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SI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4E9E6CAE-6732-4073-8AB6-E5FB5AA48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789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BBF6E-0F69-4A01-AD0F-2799536D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BCM2836 (RPI SoC)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56D51-993F-4839-A447-8AF97D81A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DMA PWM </a:t>
            </a:r>
            <a:r>
              <a:rPr lang="en-US" dirty="0" err="1"/>
              <a:t>kontroler</a:t>
            </a:r>
            <a:endParaRPr lang="en-US" dirty="0"/>
          </a:p>
          <a:p>
            <a:r>
              <a:rPr lang="en-US" dirty="0" err="1"/>
              <a:t>Namesto</a:t>
            </a:r>
            <a:r>
              <a:rPr lang="en-US" dirty="0"/>
              <a:t> big-</a:t>
            </a:r>
            <a:r>
              <a:rPr lang="en-US" dirty="0" err="1"/>
              <a:t>banganja</a:t>
            </a:r>
            <a:r>
              <a:rPr lang="en-US" dirty="0"/>
              <a:t> </a:t>
            </a:r>
            <a:r>
              <a:rPr lang="en-US" dirty="0" err="1"/>
              <a:t>bitov</a:t>
            </a:r>
            <a:r>
              <a:rPr lang="en-US" dirty="0"/>
              <a:t> </a:t>
            </a:r>
            <a:r>
              <a:rPr lang="en-US" dirty="0" err="1"/>
              <a:t>na</a:t>
            </a:r>
            <a:br>
              <a:rPr lang="en-US" dirty="0"/>
            </a:br>
            <a:r>
              <a:rPr lang="en-US" dirty="0"/>
              <a:t>GPIO, </a:t>
            </a:r>
            <a:r>
              <a:rPr lang="en-US" dirty="0" err="1"/>
              <a:t>kar</a:t>
            </a:r>
            <a:r>
              <a:rPr lang="en-US" dirty="0"/>
              <a:t> bi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prepočasno</a:t>
            </a:r>
            <a:r>
              <a:rPr lang="en-US" dirty="0"/>
              <a:t> in</a:t>
            </a:r>
            <a:br>
              <a:rPr lang="en-US" dirty="0"/>
            </a:br>
            <a:r>
              <a:rPr lang="en-US" dirty="0" err="1"/>
              <a:t>časovno</a:t>
            </a:r>
            <a:r>
              <a:rPr lang="en-US" dirty="0"/>
              <a:t> </a:t>
            </a:r>
            <a:r>
              <a:rPr lang="en-US" dirty="0" err="1"/>
              <a:t>nezanesljivo</a:t>
            </a:r>
            <a:r>
              <a:rPr lang="en-US" dirty="0"/>
              <a:t> (</a:t>
            </a:r>
            <a:r>
              <a:rPr lang="en-US" dirty="0" err="1"/>
              <a:t>linux</a:t>
            </a:r>
            <a:r>
              <a:rPr lang="en-US" dirty="0"/>
              <a:t> </a:t>
            </a:r>
            <a:r>
              <a:rPr lang="en-US" dirty="0" err="1"/>
              <a:t>ni</a:t>
            </a:r>
            <a:br>
              <a:rPr lang="en-US" dirty="0"/>
            </a:br>
            <a:r>
              <a:rPr lang="en-US" dirty="0"/>
              <a:t>real-time kernel)</a:t>
            </a:r>
          </a:p>
          <a:p>
            <a:r>
              <a:rPr lang="en-US" dirty="0" err="1"/>
              <a:t>Omejitev</a:t>
            </a:r>
            <a:r>
              <a:rPr lang="en-US" dirty="0"/>
              <a:t> max ~2700 WS2811</a:t>
            </a:r>
            <a:br>
              <a:rPr lang="en-US" dirty="0"/>
            </a:br>
            <a:r>
              <a:rPr lang="en-US" dirty="0" err="1"/>
              <a:t>Icjev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PWM </a:t>
            </a:r>
            <a:r>
              <a:rPr lang="en-US" dirty="0" err="1"/>
              <a:t>kanal</a:t>
            </a:r>
            <a:endParaRPr lang="en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64CB2-9C1A-41B6-A130-DFDD3FAF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096" y="0"/>
            <a:ext cx="6477904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73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04B5-4D16-4F2A-BEFE-6BD97CDE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Težave</a:t>
            </a:r>
            <a:r>
              <a:rPr lang="en-US" dirty="0"/>
              <a:t> s </a:t>
            </a:r>
            <a:r>
              <a:rPr lang="en-US" dirty="0" err="1"/>
              <a:t>strojno</a:t>
            </a:r>
            <a:r>
              <a:rPr lang="en-US" dirty="0"/>
              <a:t> </a:t>
            </a:r>
            <a:r>
              <a:rPr lang="en-US" dirty="0" err="1"/>
              <a:t>opremo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AA4CA-0EFF-4699-86DA-76041DD9D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 </a:t>
            </a:r>
            <a:r>
              <a:rPr lang="en-US" dirty="0" err="1"/>
              <a:t>podaljšanju</a:t>
            </a:r>
            <a:r>
              <a:rPr lang="en-US" dirty="0"/>
              <a:t> </a:t>
            </a:r>
            <a:r>
              <a:rPr lang="en-US" dirty="0" err="1"/>
              <a:t>podatkovnega</a:t>
            </a:r>
            <a:r>
              <a:rPr lang="en-US" dirty="0"/>
              <a:t> </a:t>
            </a:r>
            <a:r>
              <a:rPr lang="en-US" dirty="0" err="1"/>
              <a:t>kabla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okoli</a:t>
            </a:r>
            <a:r>
              <a:rPr lang="en-US" dirty="0"/>
              <a:t> 1 m </a:t>
            </a:r>
            <a:r>
              <a:rPr lang="en-US" dirty="0" err="1"/>
              <a:t>smo</a:t>
            </a:r>
            <a:r>
              <a:rPr lang="en-US" dirty="0"/>
              <a:t> </a:t>
            </a:r>
            <a:r>
              <a:rPr lang="en-US" dirty="0" err="1"/>
              <a:t>začeli</a:t>
            </a:r>
            <a:r>
              <a:rPr lang="en-US" dirty="0"/>
              <a:t> </a:t>
            </a:r>
            <a:r>
              <a:rPr lang="en-US" dirty="0" err="1"/>
              <a:t>dobivati</a:t>
            </a:r>
            <a:r>
              <a:rPr lang="en-US" dirty="0"/>
              <a:t> </a:t>
            </a:r>
            <a:r>
              <a:rPr lang="en-US" dirty="0" err="1"/>
              <a:t>motnje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barvah</a:t>
            </a:r>
            <a:r>
              <a:rPr lang="en-US" dirty="0"/>
              <a:t> </a:t>
            </a:r>
            <a:r>
              <a:rPr lang="en-US" dirty="0" err="1"/>
              <a:t>luči</a:t>
            </a:r>
            <a:r>
              <a:rPr lang="en-US" dirty="0"/>
              <a:t> --- </a:t>
            </a:r>
            <a:r>
              <a:rPr lang="en-US" dirty="0" err="1"/>
              <a:t>vsake</a:t>
            </a:r>
            <a:r>
              <a:rPr lang="en-US" dirty="0"/>
              <a:t> </a:t>
            </a:r>
            <a:r>
              <a:rPr lang="en-US" dirty="0" err="1"/>
              <a:t>toliko</a:t>
            </a:r>
            <a:r>
              <a:rPr lang="en-US" dirty="0"/>
              <a:t> </a:t>
            </a:r>
            <a:r>
              <a:rPr lang="en-US" dirty="0" err="1"/>
              <a:t>osvežitev</a:t>
            </a:r>
            <a:r>
              <a:rPr lang="en-US" dirty="0"/>
              <a:t> so se </a:t>
            </a:r>
            <a:r>
              <a:rPr lang="en-US" dirty="0" err="1"/>
              <a:t>vsi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zamaknili</a:t>
            </a:r>
            <a:r>
              <a:rPr lang="en-US" dirty="0"/>
              <a:t> za par </a:t>
            </a:r>
            <a:r>
              <a:rPr lang="en-US" dirty="0" err="1"/>
              <a:t>bitov</a:t>
            </a:r>
            <a:r>
              <a:rPr lang="en-US" dirty="0"/>
              <a:t> </a:t>
            </a:r>
            <a:r>
              <a:rPr lang="en-US" dirty="0" err="1"/>
              <a:t>nazaj</a:t>
            </a:r>
            <a:r>
              <a:rPr lang="en-US" dirty="0"/>
              <a:t>.</a:t>
            </a:r>
          </a:p>
          <a:p>
            <a:r>
              <a:rPr lang="en-US" dirty="0" err="1"/>
              <a:t>Težava</a:t>
            </a:r>
            <a:r>
              <a:rPr lang="en-US" dirty="0"/>
              <a:t> je </a:t>
            </a:r>
            <a:r>
              <a:rPr lang="en-US" dirty="0" err="1"/>
              <a:t>povzročilo</a:t>
            </a:r>
            <a:r>
              <a:rPr lang="en-US" dirty="0"/>
              <a:t> </a:t>
            </a:r>
            <a:r>
              <a:rPr lang="en-US" dirty="0" err="1"/>
              <a:t>neskladje</a:t>
            </a:r>
            <a:r>
              <a:rPr lang="en-US" dirty="0"/>
              <a:t> </a:t>
            </a:r>
            <a:r>
              <a:rPr lang="en-US" dirty="0" err="1"/>
              <a:t>impedanc</a:t>
            </a:r>
            <a:r>
              <a:rPr lang="en-US" dirty="0"/>
              <a:t> </a:t>
            </a:r>
            <a:r>
              <a:rPr lang="en-US" dirty="0" err="1"/>
              <a:t>oddajnika</a:t>
            </a:r>
            <a:r>
              <a:rPr lang="en-US" dirty="0"/>
              <a:t> (GPIO) in </a:t>
            </a:r>
            <a:r>
              <a:rPr lang="en-US" dirty="0" err="1"/>
              <a:t>sprejemnika</a:t>
            </a:r>
            <a:r>
              <a:rPr lang="en-US" dirty="0"/>
              <a:t> (</a:t>
            </a:r>
            <a:r>
              <a:rPr lang="en-US" dirty="0" err="1"/>
              <a:t>prvega</a:t>
            </a:r>
            <a:r>
              <a:rPr lang="en-US" dirty="0"/>
              <a:t> WS2811 IC)</a:t>
            </a:r>
          </a:p>
          <a:p>
            <a:r>
              <a:rPr lang="en-US" dirty="0" err="1"/>
              <a:t>Težavo</a:t>
            </a:r>
            <a:r>
              <a:rPr lang="en-US" dirty="0"/>
              <a:t> </a:t>
            </a:r>
            <a:r>
              <a:rPr lang="en-US" dirty="0" err="1"/>
              <a:t>smo</a:t>
            </a:r>
            <a:r>
              <a:rPr lang="en-US" dirty="0"/>
              <a:t> </a:t>
            </a:r>
            <a:r>
              <a:rPr lang="en-US" dirty="0" err="1"/>
              <a:t>rešili</a:t>
            </a:r>
            <a:r>
              <a:rPr lang="en-US" dirty="0"/>
              <a:t> s 33 </a:t>
            </a:r>
            <a:r>
              <a:rPr lang="en-US" dirty="0" err="1"/>
              <a:t>Ohmskim</a:t>
            </a:r>
            <a:r>
              <a:rPr lang="en-US" dirty="0"/>
              <a:t> </a:t>
            </a:r>
            <a:r>
              <a:rPr lang="en-US" dirty="0" err="1"/>
              <a:t>upornikom</a:t>
            </a:r>
            <a:r>
              <a:rPr lang="en-US" dirty="0"/>
              <a:t> tik po GPIO </a:t>
            </a:r>
            <a:r>
              <a:rPr lang="en-US" dirty="0" err="1"/>
              <a:t>pinu</a:t>
            </a:r>
            <a:r>
              <a:rPr lang="en-US" dirty="0"/>
              <a:t> 18.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448455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578</Words>
  <Application>Microsoft Office PowerPoint</Application>
  <PresentationFormat>Widescreen</PresentationFormat>
  <Paragraphs>42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Strojna in programska oprema jelke</vt:lpstr>
      <vt:lpstr>Strojna oprema --- LED</vt:lpstr>
      <vt:lpstr>PowerPoint Presentation</vt:lpstr>
      <vt:lpstr>PowerPoint Presentation</vt:lpstr>
      <vt:lpstr>napajanje</vt:lpstr>
      <vt:lpstr>Upravljalnik</vt:lpstr>
      <vt:lpstr>PowerPoint Presentation</vt:lpstr>
      <vt:lpstr>BCM2836 (RPI SoC)</vt:lpstr>
      <vt:lpstr>Težave s strojno opremo</vt:lpstr>
      <vt:lpstr>Programska oprema</vt:lpstr>
      <vt:lpstr>PowerPoint Presentation</vt:lpstr>
      <vt:lpstr>Programska oprema --- struktura procesov</vt:lpstr>
      <vt:lpstr>Povezava v medmrežje</vt:lpstr>
      <vt:lpstr>Sprejemanje vzorcev študentov</vt:lpstr>
      <vt:lpstr>Programska oprema --- pot podatkov do lučk</vt:lpstr>
      <vt:lpstr>Težava s programsko opremo</vt:lpstr>
      <vt:lpstr>Hvala za pozornost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Strojna in programska oprema jelke</dc:title>
  <dc:creator>Šijanec, Anton Luka</dc:creator>
  <cp:lastModifiedBy>Šijanec, Anton Luka</cp:lastModifiedBy>
  <cp:revision>8</cp:revision>
  <dcterms:created xsi:type="dcterms:W3CDTF">2024-01-26T11:00:05Z</dcterms:created>
  <dcterms:modified xsi:type="dcterms:W3CDTF">2024-01-26T11:39:34Z</dcterms:modified>
</cp:coreProperties>
</file>